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8" autoAdjust="0"/>
    <p:restoredTop sz="94660"/>
  </p:normalViewPr>
  <p:slideViewPr>
    <p:cSldViewPr snapToGrid="0">
      <p:cViewPr varScale="1">
        <p:scale>
          <a:sx n="73" d="100"/>
          <a:sy n="73" d="100"/>
        </p:scale>
        <p:origin x="58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4328D5A-763B-A7E4-526E-D3511330E6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65A8BE0-08B0-B59D-320F-BA2FCE3C6F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3438DA0-0E23-3C48-F69E-CDBFD3BA0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8A408-5E25-4D2E-AE00-BF060520B295}" type="datetimeFigureOut">
              <a:rPr lang="ko-KR" altLang="en-US" smtClean="0"/>
              <a:t>2024-07-13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A74FE35-ED06-43A5-F60A-F4FC0905B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693940B-7089-F2D7-EBD3-6D32EEF62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4A67E-4A1B-4D99-B9B1-9428E792AB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0940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82EA01-E892-CA15-CCE5-C051A93C7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46E12AE-50FF-7C92-7595-F97F4A720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C36C88C-4CCD-229D-760C-C52932CD7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8A408-5E25-4D2E-AE00-BF060520B295}" type="datetimeFigureOut">
              <a:rPr lang="ko-KR" altLang="en-US" smtClean="0"/>
              <a:t>2024-07-13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80B2363-240E-CEC1-713F-4FA126713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26EA79B-7429-6508-19EB-95970BD9B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4A67E-4A1B-4D99-B9B1-9428E792AB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5381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BF9D12F-88C6-C2D4-4589-DB97F6F12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9A1226D-F1AB-BFAD-F4AA-9544722DC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02E4EFB-9C02-6766-8258-A949A2424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8A408-5E25-4D2E-AE00-BF060520B295}" type="datetimeFigureOut">
              <a:rPr lang="ko-KR" altLang="en-US" smtClean="0"/>
              <a:t>2024-07-13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A12633C-4DF3-0E69-0245-F2D94BD95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2E6A2A9-7F9B-81E2-712D-A09238068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4A67E-4A1B-4D99-B9B1-9428E792AB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7048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2C4579-8F7A-277F-38E6-E56ED23DD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4DFECE8-225A-7423-A00E-C6CC34E1A6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A4A774D-0159-0447-1B1B-5D1FBD1C3B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5337160-B585-9804-7888-C579B2723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8A408-5E25-4D2E-AE00-BF060520B295}" type="datetimeFigureOut">
              <a:rPr lang="ko-KR" altLang="en-US" smtClean="0"/>
              <a:t>2024-07-13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C8D9E12-E0EE-1928-6DED-7FE0615DE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55098CA-63F0-3DC9-1D70-96C733768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4A67E-4A1B-4D99-B9B1-9428E792AB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596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0AE1DC6-7AB3-12A7-5073-7302FBD67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F362222-2D21-038F-B90F-0B4179622E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CD09FB9-25C6-AF54-5D55-6488EC1CA0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5E89700-0046-02BD-B43E-5C565D1EF5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A7C85C2-E873-07B0-4ABB-A0F8921CCB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415FB047-9627-C9A6-AA6B-8AA36AD89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8A408-5E25-4D2E-AE00-BF060520B295}" type="datetimeFigureOut">
              <a:rPr lang="ko-KR" altLang="en-US" smtClean="0"/>
              <a:t>2024-07-13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4C73E811-4F71-5FC1-B28B-998755502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1CC95A7-9522-DCA1-C96D-38408DADF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4A67E-4A1B-4D99-B9B1-9428E792AB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0179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022476-64F8-EBB5-B35F-DFECCFCB3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AEEF6F3-B628-1C2A-BA9A-6BF29AD26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8A408-5E25-4D2E-AE00-BF060520B295}" type="datetimeFigureOut">
              <a:rPr lang="ko-KR" altLang="en-US" smtClean="0"/>
              <a:t>2024-07-13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EC4ED6E-245E-CA8C-1EA1-3D4D12463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13EDA45-03AD-C2CC-AD46-92067EC17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4A67E-4A1B-4D99-B9B1-9428E792AB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8060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B176BE-C033-D3F1-A2DE-02452C99D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8A408-5E25-4D2E-AE00-BF060520B295}" type="datetimeFigureOut">
              <a:rPr lang="ko-KR" altLang="en-US" smtClean="0"/>
              <a:t>2024-07-13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030A96F-A2ED-88FF-6182-321D2C4A6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77F7DE3-D54D-69C8-A68C-81A236D29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4A67E-4A1B-4D99-B9B1-9428E792AB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0770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5DE1501-2E5B-CC88-6ABE-D20F7CC5A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946E648-DFC3-1072-03A7-DBC2A18181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8546675-BD3B-6A7B-444E-E1006D9CB5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6F9F0DF-0EB2-2F0A-34E8-AE8F4E987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8A408-5E25-4D2E-AE00-BF060520B295}" type="datetimeFigureOut">
              <a:rPr lang="ko-KR" altLang="en-US" smtClean="0"/>
              <a:t>2024-07-13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4D975AA-B225-1D7D-7F86-20A5AC2D7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0F2A6CD-7F49-F1C3-9D96-3B586DCDE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4A67E-4A1B-4D99-B9B1-9428E792AB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3109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FFAA63B-2100-3B90-78B0-B7A2793C5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A11EDDE-9D7F-CD48-BB5A-FC7CD2966C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A106506-438E-6F7E-8590-E30E0A0C8B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7C7B697-3E42-EDFE-67C0-474A8054F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8A408-5E25-4D2E-AE00-BF060520B295}" type="datetimeFigureOut">
              <a:rPr lang="ko-KR" altLang="en-US" smtClean="0"/>
              <a:t>2024-07-13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634C68C-E7F0-DCE5-2D89-232BB70F0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E1C2101-2D2E-DFEA-9EBD-370D42512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4A67E-4A1B-4D99-B9B1-9428E792AB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8222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073B80B-A1C5-B7A0-B813-1FDD716E4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F1C1073-226D-B130-1718-9AF697AFC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29BC98-F4C2-DFA3-8DC9-6B6144AA5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8A408-5E25-4D2E-AE00-BF060520B295}" type="datetimeFigureOut">
              <a:rPr lang="ko-KR" altLang="en-US" smtClean="0"/>
              <a:t>2024-07-13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67695CE-21E4-BE85-2ECF-6401D7634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B42F61B-7D0F-AF23-838B-3BA7F2DC7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4A67E-4A1B-4D99-B9B1-9428E792AB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4605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BB08A80-51FA-DFD3-E77A-7DCA713D29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815ADE4-C704-BC6B-3356-34FFC07179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03FE577-57BE-0B42-D37D-2F6FA4CDF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8A408-5E25-4D2E-AE00-BF060520B295}" type="datetimeFigureOut">
              <a:rPr lang="ko-KR" altLang="en-US" smtClean="0"/>
              <a:t>2024-07-13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6BD46B9-E66E-CA9F-CB0A-FC7FDC1A2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17BBF5-C117-A5CC-72DC-4DA402520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4A67E-4A1B-4D99-B9B1-9428E792AB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924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4C7F5E9-CDDF-C57E-C7F9-640E81B99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3282C64-A004-19AA-B811-38EB0678D9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CADF727-6D49-FC40-A15B-92E71CD1DD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8A408-5E25-4D2E-AE00-BF060520B295}" type="datetimeFigureOut">
              <a:rPr lang="ko-KR" altLang="en-US" smtClean="0"/>
              <a:t>2024-07-13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981E309-3D66-D9BC-4832-45609D31FE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A854357-6DAA-A4EE-35E8-5C1EC92B41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4A67E-4A1B-4D99-B9B1-9428E792AB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1791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www.youtube.com/watch?v=6DEN0X9KqEw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fVuKsodeolY" TargetMode="External"/><Relationship Id="rId5" Type="http://schemas.openxmlformats.org/officeDocument/2006/relationships/hyperlink" Target="https://www.youtube.com/watch?v=dz4BhImQ0yg" TargetMode="External"/><Relationship Id="rId4" Type="http://schemas.openxmlformats.org/officeDocument/2006/relationships/hyperlink" Target="https://www.youtube.com/watch?v=lh53Y5eRM1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A5612A-65C9-2A51-7175-11D83BCA5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altLang="ko-KR" kern="0" spc="0" dirty="0">
                <a:solidFill>
                  <a:srgbClr val="000000"/>
                </a:solidFill>
                <a:effectLst/>
                <a:latin typeface="한컴 소망 B"/>
                <a:ea typeface="한컴 소망 B"/>
              </a:rPr>
              <a:t/>
            </a:r>
            <a:br>
              <a:rPr lang="en-US" altLang="ko-KR" kern="0" spc="0" dirty="0">
                <a:solidFill>
                  <a:srgbClr val="000000"/>
                </a:solidFill>
                <a:effectLst/>
                <a:latin typeface="한컴 소망 B"/>
                <a:ea typeface="한컴 소망 B"/>
              </a:rPr>
            </a:br>
            <a:r>
              <a:rPr lang="ko-KR" altLang="en-US" sz="4000" kern="0" spc="0" dirty="0" err="1" smtClean="0">
                <a:solidFill>
                  <a:srgbClr val="000000"/>
                </a:solidFill>
                <a:effectLst/>
                <a:latin typeface="한컴 소망 B"/>
                <a:ea typeface="한컴 소망 B"/>
              </a:rPr>
              <a:t>카디널넘버</a:t>
            </a:r>
            <a:r>
              <a:rPr lang="en-US" altLang="ko-KR" sz="2700" kern="0" spc="0" dirty="0" smtClean="0">
                <a:solidFill>
                  <a:srgbClr val="000000"/>
                </a:solidFill>
                <a:effectLst/>
                <a:latin typeface="한컴 소망 B"/>
                <a:ea typeface="한컴 소망 B"/>
              </a:rPr>
              <a:t>(</a:t>
            </a:r>
            <a:r>
              <a:rPr lang="ko-KR" altLang="en-US" sz="2700" kern="0" spc="0" dirty="0">
                <a:solidFill>
                  <a:srgbClr val="000000"/>
                </a:solidFill>
                <a:effectLst/>
                <a:latin typeface="한컴 소망 B"/>
                <a:ea typeface="한컴 소망 B"/>
              </a:rPr>
              <a:t>구 </a:t>
            </a:r>
            <a:r>
              <a:rPr lang="ko-KR" altLang="en-US" sz="2700" kern="0" spc="0" dirty="0" err="1" smtClean="0">
                <a:solidFill>
                  <a:srgbClr val="000000"/>
                </a:solidFill>
                <a:effectLst/>
                <a:latin typeface="한컴 소망 B"/>
                <a:ea typeface="한컴 소망 B"/>
              </a:rPr>
              <a:t>기수밴드</a:t>
            </a:r>
            <a:r>
              <a:rPr lang="en-US" altLang="ko-KR" sz="2700" kern="0" spc="0" dirty="0">
                <a:solidFill>
                  <a:srgbClr val="000000"/>
                </a:solidFill>
                <a:effectLst/>
                <a:latin typeface="한컴 소망 B"/>
                <a:ea typeface="한컴 소망 B"/>
              </a:rPr>
              <a:t>) </a:t>
            </a:r>
            <a:r>
              <a:rPr lang="en-US" altLang="ko-KR" sz="3000" kern="0" spc="0" dirty="0" smtClean="0">
                <a:solidFill>
                  <a:srgbClr val="000000"/>
                </a:solidFill>
                <a:effectLst/>
                <a:latin typeface="한컴 소망 B"/>
                <a:ea typeface="한컴 소망 B"/>
              </a:rPr>
              <a:t/>
            </a:r>
            <a:br>
              <a:rPr lang="en-US" altLang="ko-KR" sz="3000" kern="0" spc="0" dirty="0" smtClean="0">
                <a:solidFill>
                  <a:srgbClr val="000000"/>
                </a:solidFill>
                <a:effectLst/>
                <a:latin typeface="한컴 소망 B"/>
                <a:ea typeface="한컴 소망 B"/>
              </a:rPr>
            </a:br>
            <a:r>
              <a:rPr lang="en-US" altLang="ko-KR" sz="1100" kern="0" spc="0" dirty="0" smtClean="0">
                <a:solidFill>
                  <a:srgbClr val="000000"/>
                </a:solidFill>
                <a:effectLst/>
                <a:latin typeface="한컴 소망 B"/>
                <a:ea typeface="한컴 소망 B"/>
              </a:rPr>
              <a:t> </a:t>
            </a:r>
            <a:r>
              <a:rPr lang="en-US" altLang="ko-KR" sz="3000" kern="0" spc="0" dirty="0" smtClean="0">
                <a:solidFill>
                  <a:srgbClr val="000000"/>
                </a:solidFill>
                <a:effectLst/>
                <a:latin typeface="한컴 소망 B"/>
                <a:ea typeface="한컴 소망 B"/>
              </a:rPr>
              <a:t/>
            </a:r>
            <a:br>
              <a:rPr lang="en-US" altLang="ko-KR" sz="3000" kern="0" spc="0" dirty="0" smtClean="0">
                <a:solidFill>
                  <a:srgbClr val="000000"/>
                </a:solidFill>
                <a:effectLst/>
                <a:latin typeface="한컴 소망 B"/>
                <a:ea typeface="한컴 소망 B"/>
              </a:rPr>
            </a:br>
            <a:r>
              <a:rPr lang="ko-KR" altLang="en-US" sz="4000" kern="0" spc="0" dirty="0" smtClean="0">
                <a:solidFill>
                  <a:srgbClr val="000000"/>
                </a:solidFill>
                <a:effectLst/>
                <a:latin typeface="한컴 소망 B"/>
                <a:ea typeface="한컴 소망 B"/>
              </a:rPr>
              <a:t>프로필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</a:rPr>
              <a:t/>
            </a:r>
            <a:br>
              <a:rPr lang="ko-KR" altLang="en-US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</a:rPr>
            </a:b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534228F-0475-E94D-1034-D950AAFDE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066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20D50534-BB3E-6F7A-F3A9-6D0800E9A4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8495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571" y="1690688"/>
            <a:ext cx="5866167" cy="469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757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66A97DD-FF20-A7EE-9544-1B60CDA22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0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30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멤버</a:t>
            </a:r>
            <a:r>
              <a:rPr lang="en-US" altLang="ko-KR" sz="30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</a:rPr>
              <a:t/>
            </a:r>
            <a:br>
              <a:rPr lang="ko-KR" altLang="en-US" sz="18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</a:rPr>
            </a:b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7234342-7DFA-8DE1-9AD3-C8B3EAB60A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보컬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&amp;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기타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기수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드라마 ‘나의 해방일지’ 삽입곡 ‘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Adios’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작곡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PBA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프로당구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리그 테마송 ‘챔피언’ 작사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작곡 등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보컬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이하린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드라마 ‘나의 해방일지’ 삽입곡 ‘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Adios’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작사 등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기타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오승련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(PSY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등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네임드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뮤지션들의 녹음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기타 세션과 영화 ‘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윗층집여자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’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OST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외 다수의 대중음악 </a:t>
            </a:r>
            <a:r>
              <a:rPr lang="ko-KR" altLang="en-US" sz="1800" kern="0" spc="0" dirty="0" err="1" smtClean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작편곡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베이스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유제현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다수 라이브세션 및 레코딩 세션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인천광역시 주최 페스티벌 다수 초청 공연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개인앨범 발매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건반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손봉선</a:t>
            </a:r>
            <a:endParaRPr lang="en-US" altLang="ko-KR" sz="1800" kern="0" spc="0" dirty="0">
              <a:solidFill>
                <a:srgbClr val="000000"/>
              </a:solidFill>
              <a:effectLst/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800" kern="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서울 문화재단 주최 </a:t>
            </a:r>
            <a:r>
              <a:rPr lang="ko-KR" altLang="en-US" sz="1800" kern="0" dirty="0" err="1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꿈의밴드</a:t>
            </a:r>
            <a:r>
              <a:rPr lang="ko-KR" altLang="en-US" sz="1800" kern="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건반파트 강의 및 지도강사 역임</a:t>
            </a:r>
            <a:r>
              <a:rPr lang="en-US" altLang="ko-KR" sz="1800" kern="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800" kern="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및 다수 학원 강사</a:t>
            </a:r>
            <a:r>
              <a:rPr lang="en-US" altLang="ko-KR" sz="1800" kern="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800" kern="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다수 밴드활동 및 라이브세션</a:t>
            </a:r>
            <a:r>
              <a:rPr lang="en-US" altLang="ko-KR" sz="1800" kern="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800" kern="0" dirty="0" err="1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국제거리극축제</a:t>
            </a:r>
            <a:r>
              <a:rPr lang="ko-KR" altLang="en-US" sz="1800" kern="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800" kern="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ASAF </a:t>
            </a:r>
            <a:r>
              <a:rPr lang="ko-KR" altLang="en-US" sz="1800" kern="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초청공연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드럼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김기쁨</a:t>
            </a:r>
            <a:endParaRPr lang="en-US" altLang="ko-KR" sz="1800" kern="0" spc="0" dirty="0">
              <a:solidFill>
                <a:srgbClr val="000000"/>
              </a:solidFill>
              <a:effectLst/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인도네시아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K-pop </a:t>
            </a:r>
            <a:r>
              <a:rPr lang="ko-KR" altLang="en-US" sz="1800" kern="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페스티벌 라이브세션</a:t>
            </a:r>
            <a:r>
              <a:rPr lang="en-US" altLang="ko-KR" sz="1800" kern="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다수 라이브공연 및 녹음세션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해군 군악대 전역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</a:t>
            </a:r>
            <a:r>
              <a:rPr lang="ko-KR" altLang="en-US" sz="1800" kern="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고등학교 방과 후 강사 및 다수 학원 강사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24459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7C80522-9625-DEC5-D4B4-6AE0B9A99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761528"/>
            <a:ext cx="10515600" cy="737960"/>
          </a:xfrm>
        </p:spPr>
        <p:txBody>
          <a:bodyPr>
            <a:normAutofit/>
          </a:bodyPr>
          <a:lstStyle/>
          <a:p>
            <a:r>
              <a:rPr lang="en-US" altLang="ko-KR" sz="3300" kern="0" spc="0" dirty="0" smtClean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	</a:t>
            </a:r>
            <a:r>
              <a:rPr lang="en-US" altLang="ko-KR" sz="2400" kern="0" spc="0" dirty="0" smtClean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장르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</a:t>
            </a:r>
            <a:endParaRPr lang="ko-KR" altLang="en-US" sz="24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A218287-B8C6-6222-9EB1-18B727328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803" y="1167842"/>
            <a:ext cx="10515600" cy="1367518"/>
          </a:xfrm>
        </p:spPr>
        <p:txBody>
          <a:bodyPr>
            <a:normAutofit/>
          </a:bodyPr>
          <a:lstStyle/>
          <a:p>
            <a:pPr marL="457200" lvl="1" indent="0" algn="just" fontAlgn="base">
              <a:lnSpc>
                <a:spcPct val="160000"/>
              </a:lnSpc>
              <a:spcBef>
                <a:spcPts val="0"/>
              </a:spcBef>
              <a:buNone/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	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싱어송라이터 기수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en-US" altLang="ko-KR" sz="1600" kern="0" spc="0" dirty="0" err="1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GeeSoo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와 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457200" lvl="1" indent="0" algn="just" fontAlgn="base">
              <a:lnSpc>
                <a:spcPct val="160000"/>
              </a:lnSpc>
              <a:spcBef>
                <a:spcPts val="0"/>
              </a:spcBef>
              <a:buNone/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	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세션 기타리스트 </a:t>
            </a:r>
            <a:r>
              <a:rPr lang="ko-KR" altLang="en-US" sz="1600" kern="0" spc="0" dirty="0" err="1" smtClean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작편곡가</a:t>
            </a:r>
            <a:r>
              <a:rPr lang="ko-KR" altLang="en-US" sz="1600" kern="0" spc="0" dirty="0" smtClean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오승련이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600" kern="0" spc="0" dirty="0" smtClean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주축이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되어  </a:t>
            </a:r>
            <a:endParaRPr lang="en-US" altLang="ko-KR" sz="1600" kern="0" spc="0" dirty="0" smtClean="0">
              <a:solidFill>
                <a:srgbClr val="000000"/>
              </a:solidFill>
              <a:effectLst/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457200" lvl="1" indent="0" algn="just" fontAlgn="base">
              <a:lnSpc>
                <a:spcPct val="160000"/>
              </a:lnSpc>
              <a:spcBef>
                <a:spcPts val="0"/>
              </a:spcBef>
              <a:buNone/>
            </a:pPr>
            <a:r>
              <a:rPr lang="en-US" altLang="ko-KR" sz="1600" kern="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600" kern="0" dirty="0" smtClean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    </a:t>
            </a:r>
            <a:r>
              <a:rPr lang="ko-KR" altLang="en-US" sz="1600" kern="0" spc="0" dirty="0" smtClean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음악적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교감을 이룬 밴드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indent="0">
              <a:buNone/>
            </a:pPr>
            <a:endParaRPr lang="ko-KR" altLang="en-US" dirty="0"/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8974AC5B-01E1-89AC-05DE-85126A95B2F3}"/>
              </a:ext>
            </a:extLst>
          </p:cNvPr>
          <p:cNvSpPr txBox="1">
            <a:spLocks/>
          </p:cNvSpPr>
          <p:nvPr/>
        </p:nvSpPr>
        <p:spPr>
          <a:xfrm>
            <a:off x="990600" y="508673"/>
            <a:ext cx="10515600" cy="737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300" kern="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	</a:t>
            </a:r>
            <a:r>
              <a:rPr lang="en-US" altLang="ko-KR" sz="2400" kern="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2400" kern="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소개</a:t>
            </a:r>
            <a:r>
              <a:rPr lang="en-US" altLang="ko-KR" sz="2400" kern="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</a:t>
            </a:r>
            <a:endParaRPr lang="ko-KR" altLang="en-US" sz="2400" dirty="0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415807B2-7A80-7092-1A9A-325F6E4B6E77}"/>
              </a:ext>
            </a:extLst>
          </p:cNvPr>
          <p:cNvSpPr txBox="1">
            <a:spLocks/>
          </p:cNvSpPr>
          <p:nvPr/>
        </p:nvSpPr>
        <p:spPr>
          <a:xfrm>
            <a:off x="833921" y="4058353"/>
            <a:ext cx="10515600" cy="2525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	</a:t>
            </a:r>
            <a:endParaRPr lang="en-US" altLang="ko-KR" sz="1800" kern="0" spc="0" dirty="0" smtClean="0">
              <a:solidFill>
                <a:srgbClr val="000000"/>
              </a:solidFill>
              <a:effectLst/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800" kern="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800" kern="0" dirty="0" smtClean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           </a:t>
            </a:r>
            <a:r>
              <a:rPr lang="en-US" altLang="ko-KR" sz="1600" kern="0" spc="0" dirty="0" smtClean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Funk, Disco, R&amp;B, Soul </a:t>
            </a:r>
            <a:r>
              <a:rPr lang="ko-KR" altLang="en-US" sz="1600" kern="0" dirty="0" smtClean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을</a:t>
            </a:r>
            <a:endParaRPr lang="en-US" altLang="ko-KR" sz="1600" kern="0" dirty="0" smtClean="0">
              <a:solidFill>
                <a:srgbClr val="0000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600" kern="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600" kern="0" dirty="0" smtClean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             </a:t>
            </a:r>
            <a:r>
              <a:rPr lang="ko-KR" altLang="en-US" sz="1600" kern="0" dirty="0" smtClean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600" kern="0" dirty="0" err="1" smtClean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팝적으로</a:t>
            </a:r>
            <a:r>
              <a:rPr lang="ko-KR" altLang="en-US" sz="1600" kern="0" dirty="0" smtClean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녹여낸 흡입력 있는 멜로디와 </a:t>
            </a:r>
            <a:r>
              <a:rPr lang="ko-KR" altLang="en-US" sz="1600" kern="0" dirty="0" err="1" smtClean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공감소통</a:t>
            </a:r>
            <a:r>
              <a:rPr lang="ko-KR" altLang="en-US" sz="1600" kern="0" dirty="0" smtClean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가사 </a:t>
            </a:r>
            <a:r>
              <a:rPr lang="en-US" altLang="ko-KR" sz="1600" kern="0" dirty="0" smtClean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!</a:t>
            </a:r>
            <a:r>
              <a:rPr lang="ko-KR" altLang="en-US" sz="1600" kern="0" spc="0" dirty="0" smtClean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	</a:t>
            </a:r>
            <a:r>
              <a:rPr lang="ko-KR" altLang="en-US" sz="1600" kern="0" spc="0" dirty="0" err="1" smtClean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카디널넘버의</a:t>
            </a:r>
            <a:r>
              <a:rPr lang="ko-KR" altLang="en-US" sz="1600" kern="0" spc="0" dirty="0" smtClean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음악은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삶의 다양한 기억을 떠오르게 </a:t>
            </a:r>
            <a:r>
              <a:rPr lang="ko-KR" altLang="en-US" sz="1600" kern="0" spc="0" dirty="0" smtClean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합니다</a:t>
            </a:r>
            <a:r>
              <a:rPr lang="en-US" altLang="ko-KR" sz="1600" kern="0" spc="0" dirty="0" smtClean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endParaRPr lang="ko-KR" altLang="en-US" sz="18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603" y="497775"/>
            <a:ext cx="4810066" cy="424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361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B959499-5C23-F4CF-2FDE-3CDDBC4ED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156" y="400844"/>
            <a:ext cx="5479889" cy="2110127"/>
          </a:xfrm>
        </p:spPr>
        <p:txBody>
          <a:bodyPr>
            <a:normAutofit fontScale="92500" lnSpcReduction="10000"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대표곡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드라마 ‘나의 해방일지’ 삽입곡 ‘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Adios’ 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lvl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PBA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프로당구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리그 테마송 ‘챔피언’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lvl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반려동물협회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펫로스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치유곡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‘차돌이’ 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lvl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흥겨운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모던락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사운드의 사모곡 ‘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내사랑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전여사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’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endParaRPr lang="ko-KR" altLang="en-US" dirty="0"/>
          </a:p>
        </p:txBody>
      </p:sp>
      <p:pic>
        <p:nvPicPr>
          <p:cNvPr id="2049" name="_x389206552">
            <a:extLst>
              <a:ext uri="{FF2B5EF4-FFF2-40B4-BE49-F238E27FC236}">
                <a16:creationId xmlns:a16="http://schemas.microsoft.com/office/drawing/2014/main" id="{EE18554B-318F-F1D2-9ECE-F49349609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777332"/>
            <a:ext cx="5515430" cy="3304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93A5523-BEFD-4D78-7FD5-A558C0FF32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571" y="17224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1" name="_x389206712">
            <a:extLst>
              <a:ext uri="{FF2B5EF4-FFF2-40B4-BE49-F238E27FC236}">
                <a16:creationId xmlns:a16="http://schemas.microsoft.com/office/drawing/2014/main" id="{3698605E-FF84-6621-E942-5BE4822A4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630" y="400844"/>
            <a:ext cx="5257800" cy="3235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94AFB3B3-8A87-9EFF-EC00-66E71FA83C00}"/>
              </a:ext>
            </a:extLst>
          </p:cNvPr>
          <p:cNvSpPr txBox="1">
            <a:spLocks/>
          </p:cNvSpPr>
          <p:nvPr/>
        </p:nvSpPr>
        <p:spPr>
          <a:xfrm>
            <a:off x="6444344" y="3971586"/>
            <a:ext cx="5479889" cy="211012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800" kern="0" spc="0" dirty="0" smtClean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[</a:t>
            </a:r>
            <a:r>
              <a:rPr lang="ko-KR" altLang="en-US" sz="1800" kern="0" spc="0" dirty="0" smtClean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링크</a:t>
            </a:r>
            <a:r>
              <a:rPr lang="en-US" altLang="ko-KR" sz="1800" kern="0" spc="0" dirty="0" smtClean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]</a:t>
            </a:r>
          </a:p>
          <a:p>
            <a:pPr marL="0" indent="0" algn="just" fontAlgn="base">
              <a:lnSpc>
                <a:spcPct val="160000"/>
              </a:lnSpc>
              <a:spcBef>
                <a:spcPts val="0"/>
              </a:spcBef>
            </a:pPr>
            <a:r>
              <a:rPr lang="en-US" altLang="ko-KR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hlinkClick r:id="rId4"/>
              </a:rPr>
              <a:t>https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hlinkClick r:id="rId4"/>
              </a:rPr>
              <a:t>://</a:t>
            </a:r>
            <a:r>
              <a:rPr lang="en-US" altLang="ko-KR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hlinkClick r:id="rId4"/>
              </a:rPr>
              <a:t>www.youtube.com/watch?v=lh53Y5eRM10</a:t>
            </a:r>
            <a:endParaRPr lang="en-US" altLang="ko-KR" sz="1800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indent="0" algn="just" fontAlgn="base">
              <a:lnSpc>
                <a:spcPct val="160000"/>
              </a:lnSpc>
              <a:spcBef>
                <a:spcPts val="0"/>
              </a:spcBef>
            </a:pP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hlinkClick r:id="rId5"/>
              </a:rPr>
              <a:t>https</a:t>
            </a:r>
            <a:r>
              <a:rPr lang="en-US" altLang="ko-KR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hlinkClick r:id="rId5"/>
              </a:rPr>
              <a:t>://www.youtube.com/watch?v=dz4BhImQ0yg</a:t>
            </a:r>
            <a:endParaRPr lang="en-US" altLang="ko-KR" sz="1800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indent="0" algn="just" fontAlgn="base">
              <a:lnSpc>
                <a:spcPct val="160000"/>
              </a:lnSpc>
              <a:spcBef>
                <a:spcPts val="0"/>
              </a:spcBef>
            </a:pPr>
            <a:r>
              <a:rPr lang="en-US" altLang="ko-KR" sz="1800" u="sng" kern="0" dirty="0" smtClean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함초롬바탕" panose="02030604000101010101" pitchFamily="18" charset="-127"/>
                <a:ea typeface="함초롬바탕" panose="02030604000101010101" pitchFamily="18" charset="-127"/>
                <a:hlinkClick r:id="rId6"/>
              </a:rPr>
              <a:t>https://www.youtube.com/watch?v=Gi11C4SPJG0</a:t>
            </a:r>
          </a:p>
          <a:p>
            <a:pPr marL="0" indent="0" algn="just" fontAlgn="base">
              <a:lnSpc>
                <a:spcPct val="160000"/>
              </a:lnSpc>
              <a:spcBef>
                <a:spcPts val="0"/>
              </a:spcBef>
            </a:pPr>
            <a:r>
              <a:rPr lang="en-US" altLang="ko-KR" sz="1800" u="sng" kern="0" dirty="0" smtClean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함초롬바탕" panose="02030604000101010101" pitchFamily="18" charset="-127"/>
                <a:ea typeface="함초롬바탕" panose="02030604000101010101" pitchFamily="18" charset="-127"/>
                <a:hlinkClick r:id="rId7"/>
              </a:rPr>
              <a:t>https</a:t>
            </a:r>
            <a:r>
              <a:rPr lang="en-US" altLang="ko-KR" sz="1800" u="sng" kern="0" dirty="0">
                <a:solidFill>
                  <a:srgbClr val="800080"/>
                </a:solidFill>
                <a:uFill>
                  <a:solidFill>
                    <a:srgbClr val="800080"/>
                  </a:solidFill>
                </a:uFill>
                <a:latin typeface="함초롬바탕" panose="02030604000101010101" pitchFamily="18" charset="-127"/>
                <a:ea typeface="함초롬바탕" panose="02030604000101010101" pitchFamily="18" charset="-127"/>
                <a:hlinkClick r:id="rId7"/>
              </a:rPr>
              <a:t>://www.youtube.com/watch?v=6DEN0X9KqEw</a:t>
            </a:r>
            <a:endParaRPr lang="en-US" altLang="ko-KR" sz="1800" u="sng" kern="0" dirty="0">
              <a:solidFill>
                <a:srgbClr val="800080"/>
              </a:solidFill>
              <a:uFill>
                <a:solidFill>
                  <a:srgbClr val="800080"/>
                </a:solidFill>
              </a:u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indent="0" algn="just" fontAlgn="base">
              <a:lnSpc>
                <a:spcPct val="160000"/>
              </a:lnSpc>
              <a:spcBef>
                <a:spcPts val="0"/>
              </a:spcBef>
            </a:pPr>
            <a:endParaRPr lang="en-US" altLang="ko-KR" sz="1800" u="sng" kern="0" dirty="0" smtClean="0">
              <a:solidFill>
                <a:srgbClr val="800080"/>
              </a:solidFill>
              <a:uFill>
                <a:solidFill>
                  <a:srgbClr val="800080"/>
                </a:solidFill>
              </a:uFill>
              <a:latin typeface="함초롬바탕" panose="02030604000101010101" pitchFamily="18" charset="-127"/>
              <a:ea typeface="함초롬바탕" panose="02030604000101010101" pitchFamily="18" charset="-127"/>
              <a:hlinkClick r:id="rId6"/>
            </a:endParaRPr>
          </a:p>
          <a:p>
            <a:pPr marL="0" indent="0" algn="just" fontAlgn="base">
              <a:lnSpc>
                <a:spcPct val="160000"/>
              </a:lnSpc>
              <a:spcBef>
                <a:spcPts val="0"/>
              </a:spcBef>
            </a:pPr>
            <a:endParaRPr lang="en-US" altLang="ko-KR" sz="1800" u="sng" kern="0" dirty="0">
              <a:solidFill>
                <a:srgbClr val="800080"/>
              </a:solidFill>
              <a:uFill>
                <a:solidFill>
                  <a:srgbClr val="800080"/>
                </a:solidFill>
              </a:uFill>
              <a:latin typeface="함초롬바탕" panose="02030604000101010101" pitchFamily="18" charset="-127"/>
              <a:ea typeface="함초롬바탕" panose="02030604000101010101" pitchFamily="18" charset="-127"/>
              <a:hlinkClick r:id="rId6"/>
            </a:endParaRPr>
          </a:p>
          <a:p>
            <a:pPr marL="0" indent="0" algn="just" fontAlgn="base">
              <a:lnSpc>
                <a:spcPct val="160000"/>
              </a:lnSpc>
              <a:spcBef>
                <a:spcPts val="0"/>
              </a:spcBef>
            </a:pPr>
            <a:endParaRPr lang="en-US" altLang="ko-KR" sz="1800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indent="0" algn="just" fontAlgn="base">
              <a:lnSpc>
                <a:spcPct val="160000"/>
              </a:lnSpc>
              <a:spcBef>
                <a:spcPts val="0"/>
              </a:spcBef>
            </a:pPr>
            <a:endParaRPr lang="en-US" altLang="ko-KR" sz="1800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indent="0" algn="just" fontAlgn="base">
              <a:lnSpc>
                <a:spcPct val="160000"/>
              </a:lnSpc>
              <a:spcBef>
                <a:spcPts val="0"/>
              </a:spcBef>
            </a:pPr>
            <a:endParaRPr lang="en-US" altLang="ko-KR" sz="1800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800" u="sng" kern="0" spc="0" dirty="0" smtClean="0">
              <a:solidFill>
                <a:srgbClr val="800080"/>
              </a:solidFill>
              <a:effectLst/>
              <a:uFill>
                <a:solidFill>
                  <a:srgbClr val="800080"/>
                </a:solidFill>
              </a:u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17436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205</Words>
  <Application>Microsoft Office PowerPoint</Application>
  <PresentationFormat>와이드스크린</PresentationFormat>
  <Paragraphs>40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0" baseType="lpstr">
      <vt:lpstr>나눔바른고딕</vt:lpstr>
      <vt:lpstr>맑은 고딕</vt:lpstr>
      <vt:lpstr>한컴 소망 B</vt:lpstr>
      <vt:lpstr>함초롬바탕</vt:lpstr>
      <vt:lpstr>Arial</vt:lpstr>
      <vt:lpstr>Office 테마</vt:lpstr>
      <vt:lpstr> 카디널넘버(구 기수밴드)    프로필 </vt:lpstr>
      <vt:lpstr>[멤버] </vt:lpstr>
      <vt:lpstr> [장르]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카디널 넘버 (구 기수프로젝트밴드)    프로필 </dc:title>
  <dc:creator>user</dc:creator>
  <cp:lastModifiedBy>Admin</cp:lastModifiedBy>
  <cp:revision>16</cp:revision>
  <dcterms:created xsi:type="dcterms:W3CDTF">2024-04-19T07:41:48Z</dcterms:created>
  <dcterms:modified xsi:type="dcterms:W3CDTF">2024-07-13T12:03:40Z</dcterms:modified>
</cp:coreProperties>
</file>